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0540"/>
    <a:srgbClr val="F20732"/>
    <a:srgbClr val="025E73"/>
    <a:srgbClr val="F5F5F5"/>
    <a:srgbClr val="0D1D26"/>
    <a:srgbClr val="A6ABAB"/>
    <a:srgbClr val="002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1D21CA-9468-4C57-9AE0-D4071840BFF3}" v="1513" dt="2020-04-15T22:00:40.7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81" autoAdjust="0"/>
    <p:restoredTop sz="97440" autoAdjust="0"/>
  </p:normalViewPr>
  <p:slideViewPr>
    <p:cSldViewPr snapToGrid="0">
      <p:cViewPr>
        <p:scale>
          <a:sx n="75" d="100"/>
          <a:sy n="75" d="100"/>
        </p:scale>
        <p:origin x="2076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d'orazio" userId="04dbc291-e63d-4ea5-92ec-fbd7a10b8739" providerId="ADAL" clId="{9E1D21CA-9468-4C57-9AE0-D4071840BFF3}"/>
    <pc:docChg chg="undo redo custSel addSld delSld modSld">
      <pc:chgData name="antonio d'orazio" userId="04dbc291-e63d-4ea5-92ec-fbd7a10b8739" providerId="ADAL" clId="{9E1D21CA-9468-4C57-9AE0-D4071840BFF3}" dt="2020-04-15T22:00:38.745" v="3728" actId="207"/>
      <pc:docMkLst>
        <pc:docMk/>
      </pc:docMkLst>
      <pc:sldChg chg="addSp delSp modSp mod setBg">
        <pc:chgData name="antonio d'orazio" userId="04dbc291-e63d-4ea5-92ec-fbd7a10b8739" providerId="ADAL" clId="{9E1D21CA-9468-4C57-9AE0-D4071840BFF3}" dt="2020-04-15T22:00:38.745" v="3728" actId="207"/>
        <pc:sldMkLst>
          <pc:docMk/>
          <pc:sldMk cId="1969861075" sldId="256"/>
        </pc:sldMkLst>
        <pc:spChg chg="del mod">
          <ac:chgData name="antonio d'orazio" userId="04dbc291-e63d-4ea5-92ec-fbd7a10b8739" providerId="ADAL" clId="{9E1D21CA-9468-4C57-9AE0-D4071840BFF3}" dt="2020-04-15T19:53:09.028" v="14" actId="478"/>
          <ac:spMkLst>
            <pc:docMk/>
            <pc:sldMk cId="1969861075" sldId="256"/>
            <ac:spMk id="2" creationId="{20091791-934B-4290-A991-F7B32A31A3FD}"/>
          </ac:spMkLst>
        </pc:spChg>
        <pc:spChg chg="del mod">
          <ac:chgData name="antonio d'orazio" userId="04dbc291-e63d-4ea5-92ec-fbd7a10b8739" providerId="ADAL" clId="{9E1D21CA-9468-4C57-9AE0-D4071840BFF3}" dt="2020-04-15T21:50:44.796" v="2998" actId="478"/>
          <ac:spMkLst>
            <pc:docMk/>
            <pc:sldMk cId="1969861075" sldId="256"/>
            <ac:spMk id="3" creationId="{DF54780B-91D2-4786-904B-EB633857B094}"/>
          </ac:spMkLst>
        </pc:spChg>
        <pc:spChg chg="add del mod">
          <ac:chgData name="antonio d'orazio" userId="04dbc291-e63d-4ea5-92ec-fbd7a10b8739" providerId="ADAL" clId="{9E1D21CA-9468-4C57-9AE0-D4071840BFF3}" dt="2020-04-15T19:53:12.083" v="15" actId="478"/>
          <ac:spMkLst>
            <pc:docMk/>
            <pc:sldMk cId="1969861075" sldId="256"/>
            <ac:spMk id="5" creationId="{B351045D-F2EC-4D40-9F09-75274EF8E1CF}"/>
          </ac:spMkLst>
        </pc:spChg>
        <pc:spChg chg="add mod">
          <ac:chgData name="antonio d'orazio" userId="04dbc291-e63d-4ea5-92ec-fbd7a10b8739" providerId="ADAL" clId="{9E1D21CA-9468-4C57-9AE0-D4071840BFF3}" dt="2020-04-15T21:50:56.668" v="3003" actId="1076"/>
          <ac:spMkLst>
            <pc:docMk/>
            <pc:sldMk cId="1969861075" sldId="256"/>
            <ac:spMk id="7" creationId="{29803228-6382-4D02-AEB2-ED9DCFF0EBD4}"/>
          </ac:spMkLst>
        </pc:spChg>
        <pc:spChg chg="add del mod modCrop">
          <ac:chgData name="antonio d'orazio" userId="04dbc291-e63d-4ea5-92ec-fbd7a10b8739" providerId="ADAL" clId="{9E1D21CA-9468-4C57-9AE0-D4071840BFF3}" dt="2020-04-15T21:17:10.283" v="2101" actId="478"/>
          <ac:spMkLst>
            <pc:docMk/>
            <pc:sldMk cId="1969861075" sldId="256"/>
            <ac:spMk id="8" creationId="{7083F777-3F09-47E4-A5F2-9F616C522573}"/>
          </ac:spMkLst>
        </pc:spChg>
        <pc:spChg chg="add del mod">
          <ac:chgData name="antonio d'orazio" userId="04dbc291-e63d-4ea5-92ec-fbd7a10b8739" providerId="ADAL" clId="{9E1D21CA-9468-4C57-9AE0-D4071840BFF3}" dt="2020-04-15T21:17:11.974" v="2103" actId="478"/>
          <ac:spMkLst>
            <pc:docMk/>
            <pc:sldMk cId="1969861075" sldId="256"/>
            <ac:spMk id="9" creationId="{C73A6446-02FF-4595-A1A6-836170B45626}"/>
          </ac:spMkLst>
        </pc:spChg>
        <pc:spChg chg="add mod ord">
          <ac:chgData name="antonio d'orazio" userId="04dbc291-e63d-4ea5-92ec-fbd7a10b8739" providerId="ADAL" clId="{9E1D21CA-9468-4C57-9AE0-D4071840BFF3}" dt="2020-04-15T21:58:38.688" v="3509" actId="1076"/>
          <ac:spMkLst>
            <pc:docMk/>
            <pc:sldMk cId="1969861075" sldId="256"/>
            <ac:spMk id="10" creationId="{F83194EC-D860-4FF2-9B82-0D33A4881F1B}"/>
          </ac:spMkLst>
        </pc:spChg>
        <pc:spChg chg="add del mod ord">
          <ac:chgData name="antonio d'orazio" userId="04dbc291-e63d-4ea5-92ec-fbd7a10b8739" providerId="ADAL" clId="{9E1D21CA-9468-4C57-9AE0-D4071840BFF3}" dt="2020-04-15T21:55:52.784" v="3312" actId="478"/>
          <ac:spMkLst>
            <pc:docMk/>
            <pc:sldMk cId="1969861075" sldId="256"/>
            <ac:spMk id="11" creationId="{502E7F12-FBFF-4B3C-8820-825104D9FE68}"/>
          </ac:spMkLst>
        </pc:spChg>
        <pc:spChg chg="add del mod">
          <ac:chgData name="antonio d'orazio" userId="04dbc291-e63d-4ea5-92ec-fbd7a10b8739" providerId="ADAL" clId="{9E1D21CA-9468-4C57-9AE0-D4071840BFF3}" dt="2020-04-15T21:25:16.724" v="2534" actId="478"/>
          <ac:spMkLst>
            <pc:docMk/>
            <pc:sldMk cId="1969861075" sldId="256"/>
            <ac:spMk id="12" creationId="{C30B4F46-421A-4A2F-BD81-11199D88E418}"/>
          </ac:spMkLst>
        </pc:spChg>
        <pc:spChg chg="add del mod">
          <ac:chgData name="antonio d'orazio" userId="04dbc291-e63d-4ea5-92ec-fbd7a10b8739" providerId="ADAL" clId="{9E1D21CA-9468-4C57-9AE0-D4071840BFF3}" dt="2020-04-15T21:25:54.012" v="2546" actId="478"/>
          <ac:spMkLst>
            <pc:docMk/>
            <pc:sldMk cId="1969861075" sldId="256"/>
            <ac:spMk id="13" creationId="{2E38086D-A6DF-4F24-882E-AA0A9CC310E9}"/>
          </ac:spMkLst>
        </pc:spChg>
        <pc:spChg chg="add del mod">
          <ac:chgData name="antonio d'orazio" userId="04dbc291-e63d-4ea5-92ec-fbd7a10b8739" providerId="ADAL" clId="{9E1D21CA-9468-4C57-9AE0-D4071840BFF3}" dt="2020-04-15T21:25:53.635" v="2545" actId="478"/>
          <ac:spMkLst>
            <pc:docMk/>
            <pc:sldMk cId="1969861075" sldId="256"/>
            <ac:spMk id="14" creationId="{C77D8610-E42D-444F-BFE0-3C345AA919C0}"/>
          </ac:spMkLst>
        </pc:spChg>
        <pc:spChg chg="add del mod">
          <ac:chgData name="antonio d'orazio" userId="04dbc291-e63d-4ea5-92ec-fbd7a10b8739" providerId="ADAL" clId="{9E1D21CA-9468-4C57-9AE0-D4071840BFF3}" dt="2020-04-15T21:50:47.296" v="2999" actId="478"/>
          <ac:spMkLst>
            <pc:docMk/>
            <pc:sldMk cId="1969861075" sldId="256"/>
            <ac:spMk id="16" creationId="{CB0CFB2F-0223-4D2D-A027-33F1C0986C57}"/>
          </ac:spMkLst>
        </pc:spChg>
        <pc:spChg chg="add del mod">
          <ac:chgData name="antonio d'orazio" userId="04dbc291-e63d-4ea5-92ec-fbd7a10b8739" providerId="ADAL" clId="{9E1D21CA-9468-4C57-9AE0-D4071840BFF3}" dt="2020-04-15T21:56:05.888" v="3315" actId="478"/>
          <ac:spMkLst>
            <pc:docMk/>
            <pc:sldMk cId="1969861075" sldId="256"/>
            <ac:spMk id="17" creationId="{98563339-E7B8-4E03-977B-9875C3C45D10}"/>
          </ac:spMkLst>
        </pc:spChg>
        <pc:spChg chg="add mod">
          <ac:chgData name="antonio d'orazio" userId="04dbc291-e63d-4ea5-92ec-fbd7a10b8739" providerId="ADAL" clId="{9E1D21CA-9468-4C57-9AE0-D4071840BFF3}" dt="2020-04-15T22:00:30.136" v="3726" actId="207"/>
          <ac:spMkLst>
            <pc:docMk/>
            <pc:sldMk cId="1969861075" sldId="256"/>
            <ac:spMk id="18" creationId="{C174E219-5687-4BA2-8261-80F2F092ABD7}"/>
          </ac:spMkLst>
        </pc:spChg>
        <pc:spChg chg="add mod">
          <ac:chgData name="antonio d'orazio" userId="04dbc291-e63d-4ea5-92ec-fbd7a10b8739" providerId="ADAL" clId="{9E1D21CA-9468-4C57-9AE0-D4071840BFF3}" dt="2020-04-15T22:00:38.745" v="3728" actId="207"/>
          <ac:spMkLst>
            <pc:docMk/>
            <pc:sldMk cId="1969861075" sldId="256"/>
            <ac:spMk id="19" creationId="{41EA9A22-1447-4738-B5B2-6625BF75F5F6}"/>
          </ac:spMkLst>
        </pc:spChg>
        <pc:spChg chg="add del mod">
          <ac:chgData name="antonio d'orazio" userId="04dbc291-e63d-4ea5-92ec-fbd7a10b8739" providerId="ADAL" clId="{9E1D21CA-9468-4C57-9AE0-D4071840BFF3}" dt="2020-04-15T21:57:13.201" v="3407"/>
          <ac:spMkLst>
            <pc:docMk/>
            <pc:sldMk cId="1969861075" sldId="256"/>
            <ac:spMk id="20" creationId="{4B5244FC-A3F4-4A32-8880-E345CC411C1F}"/>
          </ac:spMkLst>
        </pc:spChg>
        <pc:spChg chg="add del mod">
          <ac:chgData name="antonio d'orazio" userId="04dbc291-e63d-4ea5-92ec-fbd7a10b8739" providerId="ADAL" clId="{9E1D21CA-9468-4C57-9AE0-D4071840BFF3}" dt="2020-04-15T21:57:13.201" v="3407"/>
          <ac:spMkLst>
            <pc:docMk/>
            <pc:sldMk cId="1969861075" sldId="256"/>
            <ac:spMk id="21" creationId="{641E2842-2715-46E3-B19C-A1DC2C4ECAC5}"/>
          </ac:spMkLst>
        </pc:spChg>
        <pc:spChg chg="add del mod">
          <ac:chgData name="antonio d'orazio" userId="04dbc291-e63d-4ea5-92ec-fbd7a10b8739" providerId="ADAL" clId="{9E1D21CA-9468-4C57-9AE0-D4071840BFF3}" dt="2020-04-15T21:58:38.242" v="3507"/>
          <ac:spMkLst>
            <pc:docMk/>
            <pc:sldMk cId="1969861075" sldId="256"/>
            <ac:spMk id="22" creationId="{AC35D359-B0C7-4F01-98AC-08263735832D}"/>
          </ac:spMkLst>
        </pc:spChg>
        <pc:spChg chg="add del mod">
          <ac:chgData name="antonio d'orazio" userId="04dbc291-e63d-4ea5-92ec-fbd7a10b8739" providerId="ADAL" clId="{9E1D21CA-9468-4C57-9AE0-D4071840BFF3}" dt="2020-04-15T21:58:37.641" v="3504"/>
          <ac:spMkLst>
            <pc:docMk/>
            <pc:sldMk cId="1969861075" sldId="256"/>
            <ac:spMk id="23" creationId="{771387B6-913A-4E52-B5C6-8BB01AEB3F54}"/>
          </ac:spMkLst>
        </pc:spChg>
        <pc:picChg chg="del mod">
          <ac:chgData name="antonio d'orazio" userId="04dbc291-e63d-4ea5-92ec-fbd7a10b8739" providerId="ADAL" clId="{9E1D21CA-9468-4C57-9AE0-D4071840BFF3}" dt="2020-04-15T21:17:11.250" v="2102" actId="478"/>
          <ac:picMkLst>
            <pc:docMk/>
            <pc:sldMk cId="1969861075" sldId="256"/>
            <ac:picMk id="6" creationId="{20C44397-BB12-4741-8B7B-F77002267286}"/>
          </ac:picMkLst>
        </pc:picChg>
      </pc:sldChg>
      <pc:sldChg chg="addSp delSp modSp add mod">
        <pc:chgData name="antonio d'orazio" userId="04dbc291-e63d-4ea5-92ec-fbd7a10b8739" providerId="ADAL" clId="{9E1D21CA-9468-4C57-9AE0-D4071840BFF3}" dt="2020-04-15T21:38:15.678" v="2898" actId="1076"/>
        <pc:sldMkLst>
          <pc:docMk/>
          <pc:sldMk cId="20259698" sldId="257"/>
        </pc:sldMkLst>
        <pc:spChg chg="add del mod ord">
          <ac:chgData name="antonio d'orazio" userId="04dbc291-e63d-4ea5-92ec-fbd7a10b8739" providerId="ADAL" clId="{9E1D21CA-9468-4C57-9AE0-D4071840BFF3}" dt="2020-04-15T20:45:14.856" v="1328" actId="478"/>
          <ac:spMkLst>
            <pc:docMk/>
            <pc:sldMk cId="20259698" sldId="257"/>
            <ac:spMk id="2" creationId="{298484B1-EDBE-41CA-8037-6E9EE2244795}"/>
          </ac:spMkLst>
        </pc:spChg>
        <pc:spChg chg="del mod">
          <ac:chgData name="antonio d'orazio" userId="04dbc291-e63d-4ea5-92ec-fbd7a10b8739" providerId="ADAL" clId="{9E1D21CA-9468-4C57-9AE0-D4071840BFF3}" dt="2020-04-15T20:45:19.579" v="1329" actId="478"/>
          <ac:spMkLst>
            <pc:docMk/>
            <pc:sldMk cId="20259698" sldId="257"/>
            <ac:spMk id="3" creationId="{DF54780B-91D2-4786-904B-EB633857B094}"/>
          </ac:spMkLst>
        </pc:spChg>
        <pc:spChg chg="add del mod">
          <ac:chgData name="antonio d'orazio" userId="04dbc291-e63d-4ea5-92ec-fbd7a10b8739" providerId="ADAL" clId="{9E1D21CA-9468-4C57-9AE0-D4071840BFF3}" dt="2020-04-15T20:38:13.504" v="913" actId="478"/>
          <ac:spMkLst>
            <pc:docMk/>
            <pc:sldMk cId="20259698" sldId="257"/>
            <ac:spMk id="4" creationId="{493F37AB-AFCE-42F5-998F-446696A007EE}"/>
          </ac:spMkLst>
        </pc:spChg>
        <pc:spChg chg="mod">
          <ac:chgData name="antonio d'orazio" userId="04dbc291-e63d-4ea5-92ec-fbd7a10b8739" providerId="ADAL" clId="{9E1D21CA-9468-4C57-9AE0-D4071840BFF3}" dt="2020-04-15T21:35:00.839" v="2819" actId="14861"/>
          <ac:spMkLst>
            <pc:docMk/>
            <pc:sldMk cId="20259698" sldId="257"/>
            <ac:spMk id="7" creationId="{29803228-6382-4D02-AEB2-ED9DCFF0EBD4}"/>
          </ac:spMkLst>
        </pc:spChg>
        <pc:spChg chg="del mod">
          <ac:chgData name="antonio d'orazio" userId="04dbc291-e63d-4ea5-92ec-fbd7a10b8739" providerId="ADAL" clId="{9E1D21CA-9468-4C57-9AE0-D4071840BFF3}" dt="2020-04-15T20:30:46.144" v="658" actId="478"/>
          <ac:spMkLst>
            <pc:docMk/>
            <pc:sldMk cId="20259698" sldId="257"/>
            <ac:spMk id="8" creationId="{7083F777-3F09-47E4-A5F2-9F616C522573}"/>
          </ac:spMkLst>
        </pc:spChg>
        <pc:spChg chg="del mod">
          <ac:chgData name="antonio d'orazio" userId="04dbc291-e63d-4ea5-92ec-fbd7a10b8739" providerId="ADAL" clId="{9E1D21CA-9468-4C57-9AE0-D4071840BFF3}" dt="2020-04-15T20:26:28.278" v="523" actId="478"/>
          <ac:spMkLst>
            <pc:docMk/>
            <pc:sldMk cId="20259698" sldId="257"/>
            <ac:spMk id="9" creationId="{C73A6446-02FF-4595-A1A6-836170B45626}"/>
          </ac:spMkLst>
        </pc:spChg>
        <pc:spChg chg="add del mod">
          <ac:chgData name="antonio d'orazio" userId="04dbc291-e63d-4ea5-92ec-fbd7a10b8739" providerId="ADAL" clId="{9E1D21CA-9468-4C57-9AE0-D4071840BFF3}" dt="2020-04-15T20:48:22.729" v="1355" actId="478"/>
          <ac:spMkLst>
            <pc:docMk/>
            <pc:sldMk cId="20259698" sldId="257"/>
            <ac:spMk id="10" creationId="{5131A7C1-09F8-4E82-8E2E-693875016FEE}"/>
          </ac:spMkLst>
        </pc:spChg>
        <pc:spChg chg="add mod">
          <ac:chgData name="antonio d'orazio" userId="04dbc291-e63d-4ea5-92ec-fbd7a10b8739" providerId="ADAL" clId="{9E1D21CA-9468-4C57-9AE0-D4071840BFF3}" dt="2020-04-15T21:20:28.140" v="2197" actId="1076"/>
          <ac:spMkLst>
            <pc:docMk/>
            <pc:sldMk cId="20259698" sldId="257"/>
            <ac:spMk id="11" creationId="{13570E59-3083-44C9-98AA-723B31FB2B88}"/>
          </ac:spMkLst>
        </pc:spChg>
        <pc:spChg chg="add mod">
          <ac:chgData name="antonio d'orazio" userId="04dbc291-e63d-4ea5-92ec-fbd7a10b8739" providerId="ADAL" clId="{9E1D21CA-9468-4C57-9AE0-D4071840BFF3}" dt="2020-04-15T21:16:25.539" v="2092" actId="1076"/>
          <ac:spMkLst>
            <pc:docMk/>
            <pc:sldMk cId="20259698" sldId="257"/>
            <ac:spMk id="12" creationId="{19E9236C-31C1-4D23-8233-1CC67CE3EBD2}"/>
          </ac:spMkLst>
        </pc:spChg>
        <pc:spChg chg="add del mod">
          <ac:chgData name="antonio d'orazio" userId="04dbc291-e63d-4ea5-92ec-fbd7a10b8739" providerId="ADAL" clId="{9E1D21CA-9468-4C57-9AE0-D4071840BFF3}" dt="2020-04-15T21:05:16.714" v="1864" actId="478"/>
          <ac:spMkLst>
            <pc:docMk/>
            <pc:sldMk cId="20259698" sldId="257"/>
            <ac:spMk id="13" creationId="{449D1FA3-52EE-4D70-A128-F0A30BC5ADC4}"/>
          </ac:spMkLst>
        </pc:spChg>
        <pc:spChg chg="add del mod">
          <ac:chgData name="antonio d'orazio" userId="04dbc291-e63d-4ea5-92ec-fbd7a10b8739" providerId="ADAL" clId="{9E1D21CA-9468-4C57-9AE0-D4071840BFF3}" dt="2020-04-15T21:15:21.762" v="2084" actId="478"/>
          <ac:spMkLst>
            <pc:docMk/>
            <pc:sldMk cId="20259698" sldId="257"/>
            <ac:spMk id="14" creationId="{645A33C4-E638-4385-8508-D5CA4F444B9F}"/>
          </ac:spMkLst>
        </pc:spChg>
        <pc:spChg chg="add del mod">
          <ac:chgData name="antonio d'orazio" userId="04dbc291-e63d-4ea5-92ec-fbd7a10b8739" providerId="ADAL" clId="{9E1D21CA-9468-4C57-9AE0-D4071840BFF3}" dt="2020-04-15T21:15:20.739" v="2083" actId="478"/>
          <ac:spMkLst>
            <pc:docMk/>
            <pc:sldMk cId="20259698" sldId="257"/>
            <ac:spMk id="15" creationId="{5F427D90-3DDF-45F4-8C53-6EB461E32FC0}"/>
          </ac:spMkLst>
        </pc:spChg>
        <pc:spChg chg="add del mod">
          <ac:chgData name="antonio d'orazio" userId="04dbc291-e63d-4ea5-92ec-fbd7a10b8739" providerId="ADAL" clId="{9E1D21CA-9468-4C57-9AE0-D4071840BFF3}" dt="2020-04-15T21:15:53.364" v="2090" actId="478"/>
          <ac:spMkLst>
            <pc:docMk/>
            <pc:sldMk cId="20259698" sldId="257"/>
            <ac:spMk id="16" creationId="{C48043D5-77FA-4DBB-B980-C805C545E79A}"/>
          </ac:spMkLst>
        </pc:spChg>
        <pc:spChg chg="add del mod">
          <ac:chgData name="antonio d'orazio" userId="04dbc291-e63d-4ea5-92ec-fbd7a10b8739" providerId="ADAL" clId="{9E1D21CA-9468-4C57-9AE0-D4071840BFF3}" dt="2020-04-15T21:23:36.388" v="2520" actId="478"/>
          <ac:spMkLst>
            <pc:docMk/>
            <pc:sldMk cId="20259698" sldId="257"/>
            <ac:spMk id="17" creationId="{05C6B45A-BE7B-4A8D-83DE-CCCB68AE6CEB}"/>
          </ac:spMkLst>
        </pc:spChg>
        <pc:spChg chg="add del mod">
          <ac:chgData name="antonio d'orazio" userId="04dbc291-e63d-4ea5-92ec-fbd7a10b8739" providerId="ADAL" clId="{9E1D21CA-9468-4C57-9AE0-D4071840BFF3}" dt="2020-04-15T21:23:36.388" v="2520" actId="478"/>
          <ac:spMkLst>
            <pc:docMk/>
            <pc:sldMk cId="20259698" sldId="257"/>
            <ac:spMk id="18" creationId="{32A67798-0B7F-4FF1-A432-57F185BA9617}"/>
          </ac:spMkLst>
        </pc:spChg>
        <pc:spChg chg="add del mod">
          <ac:chgData name="antonio d'orazio" userId="04dbc291-e63d-4ea5-92ec-fbd7a10b8739" providerId="ADAL" clId="{9E1D21CA-9468-4C57-9AE0-D4071840BFF3}" dt="2020-04-15T21:23:36.388" v="2520" actId="478"/>
          <ac:spMkLst>
            <pc:docMk/>
            <pc:sldMk cId="20259698" sldId="257"/>
            <ac:spMk id="19" creationId="{0E55DD5F-D8EA-493A-B6F8-DB2A49D06787}"/>
          </ac:spMkLst>
        </pc:spChg>
        <pc:spChg chg="add del mod">
          <ac:chgData name="antonio d'orazio" userId="04dbc291-e63d-4ea5-92ec-fbd7a10b8739" providerId="ADAL" clId="{9E1D21CA-9468-4C57-9AE0-D4071840BFF3}" dt="2020-04-15T21:27:44.571" v="2573" actId="478"/>
          <ac:spMkLst>
            <pc:docMk/>
            <pc:sldMk cId="20259698" sldId="257"/>
            <ac:spMk id="20" creationId="{2FFC5DEE-D197-49F9-89F5-7631B5F7162D}"/>
          </ac:spMkLst>
        </pc:spChg>
        <pc:spChg chg="add del mod">
          <ac:chgData name="antonio d'orazio" userId="04dbc291-e63d-4ea5-92ec-fbd7a10b8739" providerId="ADAL" clId="{9E1D21CA-9468-4C57-9AE0-D4071840BFF3}" dt="2020-04-15T21:36:40.526" v="2860" actId="478"/>
          <ac:spMkLst>
            <pc:docMk/>
            <pc:sldMk cId="20259698" sldId="257"/>
            <ac:spMk id="21" creationId="{234549C9-8287-4E16-8B25-AED64EB15560}"/>
          </ac:spMkLst>
        </pc:spChg>
        <pc:spChg chg="add del mod">
          <ac:chgData name="antonio d'orazio" userId="04dbc291-e63d-4ea5-92ec-fbd7a10b8739" providerId="ADAL" clId="{9E1D21CA-9468-4C57-9AE0-D4071840BFF3}" dt="2020-04-15T21:27:42.380" v="2571" actId="478"/>
          <ac:spMkLst>
            <pc:docMk/>
            <pc:sldMk cId="20259698" sldId="257"/>
            <ac:spMk id="22" creationId="{682120B3-9CFB-4FA5-8BE5-F0DCF3276E4F}"/>
          </ac:spMkLst>
        </pc:spChg>
        <pc:spChg chg="add del mod">
          <ac:chgData name="antonio d'orazio" userId="04dbc291-e63d-4ea5-92ec-fbd7a10b8739" providerId="ADAL" clId="{9E1D21CA-9468-4C57-9AE0-D4071840BFF3}" dt="2020-04-15T21:27:43.710" v="2572" actId="478"/>
          <ac:spMkLst>
            <pc:docMk/>
            <pc:sldMk cId="20259698" sldId="257"/>
            <ac:spMk id="23" creationId="{96086939-2BB0-46EA-8CEE-52618CBEB365}"/>
          </ac:spMkLst>
        </pc:spChg>
        <pc:spChg chg="add del mod">
          <ac:chgData name="antonio d'orazio" userId="04dbc291-e63d-4ea5-92ec-fbd7a10b8739" providerId="ADAL" clId="{9E1D21CA-9468-4C57-9AE0-D4071840BFF3}" dt="2020-04-15T21:36:39.893" v="2859" actId="478"/>
          <ac:spMkLst>
            <pc:docMk/>
            <pc:sldMk cId="20259698" sldId="257"/>
            <ac:spMk id="24" creationId="{457F5A1A-8BA9-4861-9CBB-012D725690F0}"/>
          </ac:spMkLst>
        </pc:spChg>
        <pc:spChg chg="add mod">
          <ac:chgData name="antonio d'orazio" userId="04dbc291-e63d-4ea5-92ec-fbd7a10b8739" providerId="ADAL" clId="{9E1D21CA-9468-4C57-9AE0-D4071840BFF3}" dt="2020-04-15T21:38:15.678" v="2898" actId="1076"/>
          <ac:spMkLst>
            <pc:docMk/>
            <pc:sldMk cId="20259698" sldId="257"/>
            <ac:spMk id="25" creationId="{09F90BDD-2AF7-4B98-BA20-3C04BE23E85D}"/>
          </ac:spMkLst>
        </pc:spChg>
        <pc:spChg chg="add del mod">
          <ac:chgData name="antonio d'orazio" userId="04dbc291-e63d-4ea5-92ec-fbd7a10b8739" providerId="ADAL" clId="{9E1D21CA-9468-4C57-9AE0-D4071840BFF3}" dt="2020-04-15T21:35:57.367" v="2851" actId="478"/>
          <ac:spMkLst>
            <pc:docMk/>
            <pc:sldMk cId="20259698" sldId="257"/>
            <ac:spMk id="26" creationId="{F8C04A2B-F0B7-4A46-92AA-9B04D35E8FDA}"/>
          </ac:spMkLst>
        </pc:spChg>
        <pc:spChg chg="add del mod">
          <ac:chgData name="antonio d'orazio" userId="04dbc291-e63d-4ea5-92ec-fbd7a10b8739" providerId="ADAL" clId="{9E1D21CA-9468-4C57-9AE0-D4071840BFF3}" dt="2020-04-15T21:38:15.678" v="2898" actId="1076"/>
          <ac:spMkLst>
            <pc:docMk/>
            <pc:sldMk cId="20259698" sldId="257"/>
            <ac:spMk id="27" creationId="{9ADB2BA9-D193-476F-9E51-E32516C424D5}"/>
          </ac:spMkLst>
        </pc:spChg>
        <pc:spChg chg="add del mod">
          <ac:chgData name="antonio d'orazio" userId="04dbc291-e63d-4ea5-92ec-fbd7a10b8739" providerId="ADAL" clId="{9E1D21CA-9468-4C57-9AE0-D4071840BFF3}" dt="2020-04-15T21:38:15.678" v="2898" actId="1076"/>
          <ac:spMkLst>
            <pc:docMk/>
            <pc:sldMk cId="20259698" sldId="257"/>
            <ac:spMk id="28" creationId="{C17BD2A4-72FC-4E18-8509-E0A79B402DDE}"/>
          </ac:spMkLst>
        </pc:spChg>
        <pc:picChg chg="del">
          <ac:chgData name="antonio d'orazio" userId="04dbc291-e63d-4ea5-92ec-fbd7a10b8739" providerId="ADAL" clId="{9E1D21CA-9468-4C57-9AE0-D4071840BFF3}" dt="2020-04-15T21:16:42.076" v="2093" actId="478"/>
          <ac:picMkLst>
            <pc:docMk/>
            <pc:sldMk cId="20259698" sldId="257"/>
            <ac:picMk id="6" creationId="{20C44397-BB12-4741-8B7B-F77002267286}"/>
          </ac:picMkLst>
        </pc:picChg>
      </pc:sldChg>
      <pc:sldChg chg="modSp add del mod setBg">
        <pc:chgData name="antonio d'orazio" userId="04dbc291-e63d-4ea5-92ec-fbd7a10b8739" providerId="ADAL" clId="{9E1D21CA-9468-4C57-9AE0-D4071840BFF3}" dt="2020-04-15T21:06:46.097" v="1905" actId="2696"/>
        <pc:sldMkLst>
          <pc:docMk/>
          <pc:sldMk cId="2144466296" sldId="258"/>
        </pc:sldMkLst>
        <pc:spChg chg="mod">
          <ac:chgData name="antonio d'orazio" userId="04dbc291-e63d-4ea5-92ec-fbd7a10b8739" providerId="ADAL" clId="{9E1D21CA-9468-4C57-9AE0-D4071840BFF3}" dt="2020-04-15T21:06:09.756" v="1903" actId="404"/>
          <ac:spMkLst>
            <pc:docMk/>
            <pc:sldMk cId="2144466296" sldId="258"/>
            <ac:spMk id="7" creationId="{29803228-6382-4D02-AEB2-ED9DCFF0EBD4}"/>
          </ac:spMkLst>
        </pc:spChg>
      </pc:sldChg>
      <pc:sldChg chg="modSp add del mod">
        <pc:chgData name="antonio d'orazio" userId="04dbc291-e63d-4ea5-92ec-fbd7a10b8739" providerId="ADAL" clId="{9E1D21CA-9468-4C57-9AE0-D4071840BFF3}" dt="2020-04-15T21:09:53.902" v="2033" actId="47"/>
        <pc:sldMkLst>
          <pc:docMk/>
          <pc:sldMk cId="2386882570" sldId="259"/>
        </pc:sldMkLst>
        <pc:spChg chg="mod">
          <ac:chgData name="antonio d'orazio" userId="04dbc291-e63d-4ea5-92ec-fbd7a10b8739" providerId="ADAL" clId="{9E1D21CA-9468-4C57-9AE0-D4071840BFF3}" dt="2020-04-15T21:09:01.189" v="2031" actId="120"/>
          <ac:spMkLst>
            <pc:docMk/>
            <pc:sldMk cId="2386882570" sldId="259"/>
            <ac:spMk id="7" creationId="{29803228-6382-4D02-AEB2-ED9DCFF0EBD4}"/>
          </ac:spMkLst>
        </pc:spChg>
      </pc:sldChg>
      <pc:sldChg chg="addSp delSp modSp add mod">
        <pc:chgData name="antonio d'orazio" userId="04dbc291-e63d-4ea5-92ec-fbd7a10b8739" providerId="ADAL" clId="{9E1D21CA-9468-4C57-9AE0-D4071840BFF3}" dt="2020-04-15T21:13:01.043" v="2074" actId="1076"/>
        <pc:sldMkLst>
          <pc:docMk/>
          <pc:sldMk cId="1735521389" sldId="260"/>
        </pc:sldMkLst>
        <pc:spChg chg="mod">
          <ac:chgData name="antonio d'orazio" userId="04dbc291-e63d-4ea5-92ec-fbd7a10b8739" providerId="ADAL" clId="{9E1D21CA-9468-4C57-9AE0-D4071840BFF3}" dt="2020-04-15T21:09:59.154" v="2053" actId="20577"/>
          <ac:spMkLst>
            <pc:docMk/>
            <pc:sldMk cId="1735521389" sldId="260"/>
            <ac:spMk id="7" creationId="{29803228-6382-4D02-AEB2-ED9DCFF0EBD4}"/>
          </ac:spMkLst>
        </pc:spChg>
        <pc:spChg chg="add del">
          <ac:chgData name="antonio d'orazio" userId="04dbc291-e63d-4ea5-92ec-fbd7a10b8739" providerId="ADAL" clId="{9E1D21CA-9468-4C57-9AE0-D4071840BFF3}" dt="2020-04-15T21:12:17.172" v="2067" actId="478"/>
          <ac:spMkLst>
            <pc:docMk/>
            <pc:sldMk cId="1735521389" sldId="260"/>
            <ac:spMk id="12" creationId="{19E9236C-31C1-4D23-8233-1CC67CE3EBD2}"/>
          </ac:spMkLst>
        </pc:spChg>
        <pc:picChg chg="mod">
          <ac:chgData name="antonio d'orazio" userId="04dbc291-e63d-4ea5-92ec-fbd7a10b8739" providerId="ADAL" clId="{9E1D21CA-9468-4C57-9AE0-D4071840BFF3}" dt="2020-04-15T21:13:01.043" v="2074" actId="1076"/>
          <ac:picMkLst>
            <pc:docMk/>
            <pc:sldMk cId="1735521389" sldId="260"/>
            <ac:picMk id="6" creationId="{20C44397-BB12-4741-8B7B-F77002267286}"/>
          </ac:picMkLst>
        </pc:picChg>
        <pc:picChg chg="add del">
          <ac:chgData name="antonio d'orazio" userId="04dbc291-e63d-4ea5-92ec-fbd7a10b8739" providerId="ADAL" clId="{9E1D21CA-9468-4C57-9AE0-D4071840BFF3}" dt="2020-04-15T21:11:28.310" v="2056"/>
          <ac:picMkLst>
            <pc:docMk/>
            <pc:sldMk cId="1735521389" sldId="260"/>
            <ac:picMk id="1026" creationId="{D4793C2A-0953-4476-BCC5-ABE8718883B2}"/>
          </ac:picMkLst>
        </pc:picChg>
      </pc:sldChg>
      <pc:sldChg chg="addSp delSp add del setBg delDesignElem">
        <pc:chgData name="antonio d'orazio" userId="04dbc291-e63d-4ea5-92ec-fbd7a10b8739" providerId="ADAL" clId="{9E1D21CA-9468-4C57-9AE0-D4071840BFF3}" dt="2020-04-15T21:24:26.888" v="2526"/>
        <pc:sldMkLst>
          <pc:docMk/>
          <pc:sldMk cId="2237165772" sldId="261"/>
        </pc:sldMkLst>
        <pc:spChg chg="add del">
          <ac:chgData name="antonio d'orazio" userId="04dbc291-e63d-4ea5-92ec-fbd7a10b8739" providerId="ADAL" clId="{9E1D21CA-9468-4C57-9AE0-D4071840BFF3}" dt="2020-04-15T21:24:26.888" v="2526"/>
          <ac:spMkLst>
            <pc:docMk/>
            <pc:sldMk cId="2237165772" sldId="261"/>
            <ac:spMk id="12" creationId="{4B24F6DB-F114-44A7-BB56-D401884E4E7F}"/>
          </ac:spMkLst>
        </pc:spChg>
        <pc:grpChg chg="add del">
          <ac:chgData name="antonio d'orazio" userId="04dbc291-e63d-4ea5-92ec-fbd7a10b8739" providerId="ADAL" clId="{9E1D21CA-9468-4C57-9AE0-D4071840BFF3}" dt="2020-04-15T21:24:26.888" v="2526"/>
          <ac:grpSpMkLst>
            <pc:docMk/>
            <pc:sldMk cId="2237165772" sldId="261"/>
            <ac:grpSpMk id="8" creationId="{9BE10567-6165-46A7-867D-4690A16B46D6}"/>
          </ac:grpSpMkLst>
        </pc:grpChg>
        <pc:grpChg chg="add del">
          <ac:chgData name="antonio d'orazio" userId="04dbc291-e63d-4ea5-92ec-fbd7a10b8739" providerId="ADAL" clId="{9E1D21CA-9468-4C57-9AE0-D4071840BFF3}" dt="2020-04-15T21:24:26.888" v="2526"/>
          <ac:grpSpMkLst>
            <pc:docMk/>
            <pc:sldMk cId="2237165772" sldId="261"/>
            <ac:grpSpMk id="14" creationId="{4DB50ECD-225E-4F81-AF7B-706DD05F3BA8}"/>
          </ac:grpSpMkLst>
        </pc:gr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8A42F2-67F4-4A11-BB99-335E4D7B9F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2FACE6F-CB3A-49F6-85C6-CF6367939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7C4D90-18B8-4AC2-A17D-C1658FD3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F2EC2A-1D05-4EC3-B761-27FD40546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E00EDC-466A-4D12-97EA-05CE8582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252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FD70AC-B464-4BAB-9DA6-FBA287AF3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C8950F7-45FF-4449-A6FF-88B5B7F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600828-B8A4-40F3-BC82-8FA932A71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C32307-8587-453E-B552-F7609181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A74255E-7490-4AD0-8D89-F3C864BD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730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393B571-8532-46F7-AF6D-4A6AA1A06B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CC95AF8-F2CA-45E4-82D3-648FC8775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A467F1-C095-4F48-AC8A-AE13460B8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7069A8-EF64-44CD-8269-3FFCB6B14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45A90F-3CAE-46DA-827B-53AC65A84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0124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F982C2-9EB7-4988-9EFE-BF0E01DFA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D4BA5C4-7ADC-4F38-B8B9-1EE2E21D3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E723B-AB63-4BA8-A282-41B0036D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6E3647-1452-459F-BEC0-B1CFDA4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1B610D-4600-4645-8AE8-8BC0E0CD0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497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80BFFC-0D0A-4D48-B73E-A159F11C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5EDF01-DD09-4140-8158-4C24ABD84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CF04780-A1C9-4930-90C7-AEB9B7F7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C1051D-29B2-4443-A215-A8750F546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7D46B9-1DA8-4560-AF88-00CB4FCF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028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F5C760-6832-42B1-8214-D28D18F2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6AA308-1E66-45F6-9EBF-94B1C333A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B80910D-7C6B-46A5-B230-663989D8A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F7B448E-FE73-40F5-ADA0-DAFF04002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6540DA7-C208-4859-97CE-F69F40E16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F773A25-3234-4974-8230-E5948DD1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011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A17531-0636-4DF7-A3F6-EF839276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1A065D-B54E-43C3-8D7D-C760EF192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CF361B1-CAF8-4A37-A6A9-70A3CF00E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B26C95C-A34F-426E-A357-3EEE3BE292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FFD7FD3-B1D5-4209-85CA-BE8506354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0130B45-0418-4439-8963-C5F5CAEB8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42A576E-44AE-4492-B9E7-1BD9DCE15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2535F45-4317-4061-AF08-9A41D20E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725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3959E3-7F06-4C38-B955-9F0B21831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B56B3DC-8709-4048-9AE3-D5C3262F2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0CC3F6A-3F0C-41D5-9CC1-652A4371B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6896035-ECAE-4F6A-B4B7-491F4F41B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8212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2820A5A-5321-4F1C-9E38-929E78E6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2A4EB09-6450-43F4-AC23-BB3A61E36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1FBBA26-0342-4C3B-A997-4EC38054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0377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862AE8-BAF9-44EC-90F5-EC127047A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85717E-9459-4AB3-9D0D-93464C852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862DBC8-68F1-4A1A-9354-45C4F1F65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8E4233-722F-4061-9E32-E91A3EBF2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4E8E96-3A51-4674-8648-989DA90EF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F7CEE9-1750-4E4B-9BF0-1D60E73D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4674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03464-A9ED-4B09-8FE9-3434519E3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97BC888-DA9A-485F-8394-8FDEE89ADF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61B434E-1FC4-4807-B959-FCAA43A32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3B862B4-C87B-4223-87D7-11B8533B6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735E305-2335-4AE6-99A5-21B381312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480349-46A3-4078-9EAD-C32EA0C9B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795D478-9BA6-4E81-9041-6DF6E5474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CF6E023-7A6F-4F5D-A923-521862FFC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64493EA-3FA4-4E7D-8A44-1BEDD403FB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0F759-914A-4445-80CF-5FF5BC57D820}" type="datetimeFigureOut">
              <a:rPr lang="it-IT" smtClean="0"/>
              <a:t>15/04/2020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C00494-5DE1-4085-A019-A746F866F2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DE297D-553B-413B-BD5B-E34958D8B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B2073-CCD7-4866-9B78-4C23BA4897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182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F83194EC-D860-4FF2-9B82-0D33A4881F1B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5F5F5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29803228-6382-4D02-AEB2-ED9DCFF0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1462" y="2750531"/>
            <a:ext cx="3969076" cy="1356936"/>
          </a:xfrm>
        </p:spPr>
        <p:txBody>
          <a:bodyPr>
            <a:normAutofit/>
          </a:bodyPr>
          <a:lstStyle/>
          <a:p>
            <a:r>
              <a:rPr lang="it-IT" sz="7200" b="1" dirty="0">
                <a:solidFill>
                  <a:srgbClr val="025E73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" panose="020B0502040204020203" pitchFamily="34" charset="0"/>
              </a:rPr>
              <a:t>Open</a:t>
            </a:r>
            <a:r>
              <a:rPr lang="it-IT" sz="7200" b="1" dirty="0">
                <a:solidFill>
                  <a:srgbClr val="A6054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ahnschrift" panose="020B0502040204020203" pitchFamily="34" charset="0"/>
              </a:rPr>
              <a:t>GL</a:t>
            </a:r>
          </a:p>
        </p:txBody>
      </p:sp>
      <p:sp>
        <p:nvSpPr>
          <p:cNvPr id="18" name="Triangolo rettangolo 17">
            <a:extLst>
              <a:ext uri="{FF2B5EF4-FFF2-40B4-BE49-F238E27FC236}">
                <a16:creationId xmlns:a16="http://schemas.microsoft.com/office/drawing/2014/main" id="{C174E219-5687-4BA2-8261-80F2F092ABD7}"/>
              </a:ext>
            </a:extLst>
          </p:cNvPr>
          <p:cNvSpPr/>
          <p:nvPr/>
        </p:nvSpPr>
        <p:spPr>
          <a:xfrm rot="5400000">
            <a:off x="-191867" y="191866"/>
            <a:ext cx="6879783" cy="6496050"/>
          </a:xfrm>
          <a:prstGeom prst="rtTriangle">
            <a:avLst/>
          </a:prstGeom>
          <a:solidFill>
            <a:srgbClr val="025E73"/>
          </a:solidFill>
          <a:ln>
            <a:noFill/>
          </a:ln>
          <a:effectLst>
            <a:innerShdw blurRad="571500">
              <a:prstClr val="black">
                <a:alpha val="5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Triangolo rettangolo 18">
            <a:extLst>
              <a:ext uri="{FF2B5EF4-FFF2-40B4-BE49-F238E27FC236}">
                <a16:creationId xmlns:a16="http://schemas.microsoft.com/office/drawing/2014/main" id="{41EA9A22-1447-4738-B5B2-6625BF75F5F6}"/>
              </a:ext>
            </a:extLst>
          </p:cNvPr>
          <p:cNvSpPr/>
          <p:nvPr/>
        </p:nvSpPr>
        <p:spPr>
          <a:xfrm rot="16200000">
            <a:off x="5504084" y="191867"/>
            <a:ext cx="6879783" cy="6496050"/>
          </a:xfrm>
          <a:prstGeom prst="rtTriangle">
            <a:avLst/>
          </a:prstGeom>
          <a:solidFill>
            <a:srgbClr val="025E73"/>
          </a:solidFill>
          <a:ln>
            <a:noFill/>
          </a:ln>
          <a:effectLst>
            <a:innerShdw blurRad="571500">
              <a:prstClr val="black">
                <a:alpha val="5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986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29803228-6382-4D02-AEB2-ED9DCFF0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2575" y="1143277"/>
            <a:ext cx="6096000" cy="1086416"/>
          </a:xfrm>
          <a:effectLst>
            <a:outerShdw blurRad="63500" sx="102000" sy="102000" algn="ctr" rotWithShape="0">
              <a:prstClr val="black"/>
            </a:outerShdw>
          </a:effectLst>
        </p:spPr>
        <p:txBody>
          <a:bodyPr>
            <a:normAutofit/>
          </a:bodyPr>
          <a:lstStyle/>
          <a:p>
            <a:pPr algn="l"/>
            <a:r>
              <a:rPr lang="it-IT" sz="5400" b="1" dirty="0">
                <a:solidFill>
                  <a:srgbClr val="025E73"/>
                </a:solidFill>
                <a:effectLst>
                  <a:outerShdw blurRad="63500" algn="ctr" rotWithShape="0">
                    <a:prstClr val="black">
                      <a:alpha val="20000"/>
                    </a:prstClr>
                  </a:outerShdw>
                </a:effectLst>
                <a:latin typeface="Bahnschrift" panose="020B0502040204020203" pitchFamily="34" charset="0"/>
              </a:rPr>
              <a:t>What is OpenGL?</a:t>
            </a:r>
            <a:endParaRPr lang="it-IT" sz="5400" b="1" dirty="0">
              <a:solidFill>
                <a:srgbClr val="F20732"/>
              </a:solidFill>
              <a:effectLst>
                <a:outerShdw blurRad="63500" algn="ctr" rotWithShape="0">
                  <a:prstClr val="black">
                    <a:alpha val="20000"/>
                  </a:prstClr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3570E59-3083-44C9-98AA-723B31FB2B88}"/>
              </a:ext>
            </a:extLst>
          </p:cNvPr>
          <p:cNvSpPr/>
          <p:nvPr/>
        </p:nvSpPr>
        <p:spPr>
          <a:xfrm>
            <a:off x="5362575" y="257540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Open Graphics Library (OpenGL) is a cross-language, cross-platform application programming interface (API) for rendering 2D and 3D vector graphics. 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The API is typically used to interact with a graphics processing unit (GPU), to achieve hardware-accelerated rendering.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In other words, on the most fundamental level, OpenGL is a software interface that allows a programmer to communicate with graphics hardware.</a:t>
            </a:r>
            <a:endParaRPr lang="it-IT" dirty="0">
              <a:latin typeface="Bahnschrift" panose="020B0502040204020203" pitchFamily="34" charset="0"/>
            </a:endParaRPr>
          </a:p>
        </p:txBody>
      </p:sp>
      <p:sp>
        <p:nvSpPr>
          <p:cNvPr id="12" name="Titolo 6">
            <a:extLst>
              <a:ext uri="{FF2B5EF4-FFF2-40B4-BE49-F238E27FC236}">
                <a16:creationId xmlns:a16="http://schemas.microsoft.com/office/drawing/2014/main" id="{19E9236C-31C1-4D23-8233-1CC67CE3EBD2}"/>
              </a:ext>
            </a:extLst>
          </p:cNvPr>
          <p:cNvSpPr txBox="1">
            <a:spLocks/>
          </p:cNvSpPr>
          <p:nvPr/>
        </p:nvSpPr>
        <p:spPr>
          <a:xfrm>
            <a:off x="438150" y="1006048"/>
            <a:ext cx="4819650" cy="61341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50000" b="1" dirty="0">
                <a:blipFill dpi="0" rotWithShape="1">
                  <a:blip r:embed="rId2"/>
                  <a:srcRect/>
                  <a:tile tx="-520700" ty="0" sx="70000" sy="70000" flip="none" algn="b"/>
                </a:blipFill>
                <a:effectLst>
                  <a:innerShdw blurRad="114300">
                    <a:prstClr val="black"/>
                  </a:innerShdw>
                </a:effectLst>
                <a:latin typeface="Bahnschrift" panose="020B0502040204020203" pitchFamily="34" charset="0"/>
              </a:rPr>
              <a:t>?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9F90BDD-2AF7-4B98-BA20-3C04BE23E85D}"/>
              </a:ext>
            </a:extLst>
          </p:cNvPr>
          <p:cNvSpPr/>
          <p:nvPr/>
        </p:nvSpPr>
        <p:spPr>
          <a:xfrm rot="10800000">
            <a:off x="5219501" y="4875750"/>
            <a:ext cx="90685" cy="295275"/>
          </a:xfrm>
          <a:prstGeom prst="rect">
            <a:avLst/>
          </a:prstGeom>
          <a:solidFill>
            <a:srgbClr val="A60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9ADB2BA9-D193-476F-9E51-E32516C424D5}"/>
              </a:ext>
            </a:extLst>
          </p:cNvPr>
          <p:cNvSpPr/>
          <p:nvPr/>
        </p:nvSpPr>
        <p:spPr>
          <a:xfrm rot="10800000">
            <a:off x="5219501" y="3751801"/>
            <a:ext cx="90685" cy="295275"/>
          </a:xfrm>
          <a:prstGeom prst="rect">
            <a:avLst/>
          </a:prstGeom>
          <a:solidFill>
            <a:srgbClr val="A60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C17BD2A4-72FC-4E18-8509-E0A79B402DDE}"/>
              </a:ext>
            </a:extLst>
          </p:cNvPr>
          <p:cNvSpPr/>
          <p:nvPr/>
        </p:nvSpPr>
        <p:spPr>
          <a:xfrm rot="10800000">
            <a:off x="5219502" y="2674049"/>
            <a:ext cx="90684" cy="295275"/>
          </a:xfrm>
          <a:prstGeom prst="rect">
            <a:avLst/>
          </a:prstGeom>
          <a:solidFill>
            <a:srgbClr val="A60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59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20C44397-BB12-4741-8B7B-F77002267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76" y="1686485"/>
            <a:ext cx="3838662" cy="3473990"/>
          </a:xfrm>
          <a:prstGeom prst="rect">
            <a:avLst/>
          </a:prstGeom>
          <a:effectLst>
            <a:outerShdw blurRad="241300" dist="50800" dir="5400000" sx="99000" sy="99000" algn="ctr" rotWithShape="0">
              <a:srgbClr val="000000">
                <a:alpha val="38000"/>
              </a:srgbClr>
            </a:outerShdw>
          </a:effectLst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29803228-6382-4D02-AEB2-ED9DCFF0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2575" y="1143277"/>
            <a:ext cx="6096000" cy="1086416"/>
          </a:xfrm>
        </p:spPr>
        <p:txBody>
          <a:bodyPr>
            <a:normAutofit/>
          </a:bodyPr>
          <a:lstStyle/>
          <a:p>
            <a:pPr algn="l"/>
            <a:r>
              <a:rPr lang="it-IT" sz="5400" b="1" dirty="0">
                <a:solidFill>
                  <a:srgbClr val="025E73"/>
                </a:solidFill>
                <a:latin typeface="Bahnschrift" panose="020B0502040204020203" pitchFamily="34" charset="0"/>
              </a:rPr>
              <a:t>How does it work?</a:t>
            </a:r>
            <a:endParaRPr lang="it-IT" sz="5400" b="1" dirty="0">
              <a:solidFill>
                <a:srgbClr val="F20732"/>
              </a:solidFill>
              <a:effectLst>
                <a:outerShdw blurRad="292100" dist="50800" dir="5400000" sx="97000" sy="97000" algn="ctr" rotWithShape="0">
                  <a:srgbClr val="000000">
                    <a:alpha val="97000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3570E59-3083-44C9-98AA-723B31FB2B88}"/>
              </a:ext>
            </a:extLst>
          </p:cNvPr>
          <p:cNvSpPr/>
          <p:nvPr/>
        </p:nvSpPr>
        <p:spPr>
          <a:xfrm>
            <a:off x="5362575" y="257540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Open Graphics Library (OpenGL) is a cross-language, cross-platform application programming interface (API) for rendering 2D and 3D vector graphics. 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The API is typically used to interact with a graphics processing unit (GPU), to achieve hardware-accelerated rendering.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In other words, on the most fundamental level, OpenGL is a software interface that allows a programmer to communicate with graphics hardware.</a:t>
            </a:r>
            <a:endParaRPr lang="it-IT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5213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Arial</vt:lpstr>
      <vt:lpstr>Bahnschrift</vt:lpstr>
      <vt:lpstr>Calibri</vt:lpstr>
      <vt:lpstr>Calibri Light</vt:lpstr>
      <vt:lpstr>Tema di Office</vt:lpstr>
      <vt:lpstr>OpenGL</vt:lpstr>
      <vt:lpstr>What is OpenGL?</vt:lpstr>
      <vt:lpstr>How does it work?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OpenGL</dc:title>
  <dc:creator>antonio</dc:creator>
  <cp:lastModifiedBy>antonio</cp:lastModifiedBy>
  <cp:revision>2</cp:revision>
  <dcterms:created xsi:type="dcterms:W3CDTF">2020-04-15T19:28:53Z</dcterms:created>
  <dcterms:modified xsi:type="dcterms:W3CDTF">2020-04-15T22:00:45Z</dcterms:modified>
</cp:coreProperties>
</file>

<file path=docProps/thumbnail.jpeg>
</file>